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2530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1F85-CD75-4624-9712-BCADD8309D83}" type="datetimeFigureOut">
              <a:rPr lang="he-IL" smtClean="0"/>
              <a:pPr/>
              <a:t>י"ד/סיון/תשע"ח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18D60-2F87-489A-AE98-C2448BF298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00042" y="5181600"/>
            <a:ext cx="5857916" cy="2336800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chemeClr val="tx1"/>
                </a:solidFill>
              </a:rPr>
              <a:t>אדום = ממש סכנה</a:t>
            </a:r>
          </a:p>
          <a:p>
            <a:r>
              <a:rPr lang="he-IL" sz="3600" dirty="0" smtClean="0">
                <a:solidFill>
                  <a:schemeClr val="tx1"/>
                </a:solidFill>
              </a:rPr>
              <a:t>צהוב =חצי סכנה</a:t>
            </a:r>
          </a:p>
          <a:p>
            <a:r>
              <a:rPr lang="he-IL" sz="3600" dirty="0" smtClean="0">
                <a:solidFill>
                  <a:schemeClr val="tx1"/>
                </a:solidFill>
              </a:rPr>
              <a:t>ירוק = סבבה </a:t>
            </a:r>
            <a:r>
              <a:rPr lang="en-US" sz="3600" dirty="0" smtClean="0">
                <a:solidFill>
                  <a:schemeClr val="tx1"/>
                </a:solidFill>
              </a:rPr>
              <a:t>GO</a:t>
            </a:r>
            <a:endParaRPr lang="he-IL" sz="36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תוצאת תמונה עבור רמזור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2" y="1071538"/>
            <a:ext cx="2163328" cy="3465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43050" y="5181600"/>
            <a:ext cx="3786214" cy="2890862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chemeClr val="tx1"/>
                </a:solidFill>
              </a:rPr>
              <a:t>לעצור לפני שהפה שלנו מוציא דברים שיפגעו באחרים</a:t>
            </a:r>
          </a:p>
          <a:p>
            <a:r>
              <a:rPr lang="he-IL" sz="3600" dirty="0" smtClean="0">
                <a:solidFill>
                  <a:schemeClr val="tx1"/>
                </a:solidFill>
              </a:rPr>
              <a:t>או התנהגות מסוכנת</a:t>
            </a:r>
          </a:p>
          <a:p>
            <a:endParaRPr lang="he-IL" sz="3600" dirty="0">
              <a:solidFill>
                <a:schemeClr val="tx1"/>
              </a:solidFill>
            </a:endParaRPr>
          </a:p>
        </p:txBody>
      </p:sp>
      <p:pic>
        <p:nvPicPr>
          <p:cNvPr id="14338" name="Picture 2" descr="תוצאת תמונה עבור תמרורי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02" y="1357290"/>
            <a:ext cx="3189262" cy="30718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43050" y="5181600"/>
            <a:ext cx="3786214" cy="2890862"/>
          </a:xfrm>
        </p:spPr>
        <p:txBody>
          <a:bodyPr>
            <a:normAutofit/>
          </a:bodyPr>
          <a:lstStyle/>
          <a:p>
            <a:r>
              <a:rPr lang="he-IL" sz="3600" dirty="0" smtClean="0">
                <a:solidFill>
                  <a:schemeClr val="tx1"/>
                </a:solidFill>
              </a:rPr>
              <a:t>לפני שפונים ועושים משהו לזכור שיש עוד דרך אפשרית</a:t>
            </a:r>
          </a:p>
          <a:p>
            <a:endParaRPr lang="he-IL" sz="3600" dirty="0">
              <a:solidFill>
                <a:schemeClr val="tx1"/>
              </a:solidFill>
            </a:endParaRPr>
          </a:p>
        </p:txBody>
      </p:sp>
      <p:pic>
        <p:nvPicPr>
          <p:cNvPr id="15362" name="Picture 2" descr="הצג את תמונת המקור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40" y="1428728"/>
            <a:ext cx="2990851" cy="2990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תוצאת תמונה עבור תמרורי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16" y="1785918"/>
            <a:ext cx="2808318" cy="280831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802" y="5286380"/>
            <a:ext cx="335758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תן זכות קדימה</a:t>
            </a:r>
          </a:p>
          <a:p>
            <a:pPr algn="ctr"/>
            <a:r>
              <a:rPr lang="he-IL" sz="3600" dirty="0" smtClean="0"/>
              <a:t>לחבר שלך</a:t>
            </a:r>
          </a:p>
          <a:p>
            <a:pPr algn="ctr"/>
            <a:r>
              <a:rPr lang="he-IL" sz="3600" dirty="0" smtClean="0"/>
              <a:t>תוותר בשבילו</a:t>
            </a:r>
          </a:p>
          <a:p>
            <a:pPr algn="ctr"/>
            <a:r>
              <a:rPr lang="he-IL" sz="3600" dirty="0" smtClean="0"/>
              <a:t>תהיה נחמד/ה</a:t>
            </a:r>
            <a:endParaRPr lang="he-IL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תוצאת תמונה עבור תמרורי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16" y="1643042"/>
            <a:ext cx="2640042" cy="271531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3116" y="5000628"/>
            <a:ext cx="2714644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חניה</a:t>
            </a:r>
          </a:p>
          <a:p>
            <a:pPr algn="ctr"/>
            <a:r>
              <a:rPr lang="en-US" sz="3200" dirty="0" smtClean="0"/>
              <a:t>Parking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he-IL" sz="3200" dirty="0" smtClean="0"/>
              <a:t>לנוח</a:t>
            </a:r>
          </a:p>
          <a:p>
            <a:pPr algn="ctr"/>
            <a:r>
              <a:rPr lang="he-IL" sz="3200" dirty="0" smtClean="0"/>
              <a:t>תנוחי רגע</a:t>
            </a:r>
          </a:p>
          <a:p>
            <a:pPr algn="ctr"/>
            <a:r>
              <a:rPr lang="he-IL" sz="3200" dirty="0" smtClean="0"/>
              <a:t>מותר לך גם לנוח</a:t>
            </a:r>
            <a:endParaRPr lang="he-IL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תוצאת תמונה עבור תמרורי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40" y="1214414"/>
            <a:ext cx="3011522" cy="301152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3116" y="5072066"/>
            <a:ext cx="278608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 smtClean="0"/>
              <a:t>מכבדים את האחר</a:t>
            </a:r>
          </a:p>
          <a:p>
            <a:pPr algn="ctr"/>
            <a:r>
              <a:rPr lang="he-IL" sz="2400" dirty="0" smtClean="0"/>
              <a:t>ואיפה שאסור להיכנס</a:t>
            </a:r>
          </a:p>
          <a:p>
            <a:pPr algn="ctr"/>
            <a:r>
              <a:rPr lang="he-IL" sz="2400" dirty="0" smtClean="0"/>
              <a:t>לא נכנסים</a:t>
            </a:r>
          </a:p>
          <a:p>
            <a:pPr algn="ctr"/>
            <a:r>
              <a:rPr lang="he-IL" sz="2400" dirty="0" smtClean="0"/>
              <a:t>מכבדים את הגוף של האחר</a:t>
            </a:r>
          </a:p>
          <a:p>
            <a:pPr algn="ctr"/>
            <a:r>
              <a:rPr lang="he-IL" sz="2400" dirty="0" smtClean="0"/>
              <a:t>רגישים לאחרים</a:t>
            </a:r>
          </a:p>
          <a:p>
            <a:pPr algn="ctr"/>
            <a:r>
              <a:rPr lang="he-IL" sz="2400" dirty="0" smtClean="0"/>
              <a:t>לא נכנסים למקומות שהם שלו/ה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תוצאת תמונה עבור תמרורים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8" y="1571604"/>
            <a:ext cx="3162790" cy="276704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802" y="5143504"/>
            <a:ext cx="3357586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האט</a:t>
            </a:r>
          </a:p>
          <a:p>
            <a:pPr algn="ctr"/>
            <a:r>
              <a:rPr lang="he-IL" sz="2800" dirty="0" smtClean="0"/>
              <a:t>תוריד גז</a:t>
            </a:r>
          </a:p>
          <a:p>
            <a:pPr algn="ctr"/>
            <a:r>
              <a:rPr lang="he-IL" sz="2800" dirty="0" smtClean="0"/>
              <a:t>תוריד ווליום</a:t>
            </a:r>
          </a:p>
          <a:p>
            <a:pPr algn="ctr"/>
            <a:r>
              <a:rPr lang="he-IL" sz="2800" dirty="0" smtClean="0"/>
              <a:t>אתה רועש ומשתגע יותר מדי</a:t>
            </a:r>
            <a:endParaRPr lang="he-IL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תוצאת תמונה עבור תמרור דרך עירונית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8" y="1643042"/>
            <a:ext cx="4338681" cy="32540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14554" y="5143504"/>
            <a:ext cx="235745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800" dirty="0" smtClean="0"/>
              <a:t>בית זה המקום הכי בטוח בעולם</a:t>
            </a:r>
          </a:p>
          <a:p>
            <a:pPr algn="ctr"/>
            <a:r>
              <a:rPr lang="he-IL" sz="2800" dirty="0" smtClean="0"/>
              <a:t>הכי שקט</a:t>
            </a:r>
          </a:p>
          <a:p>
            <a:pPr algn="ctr"/>
            <a:r>
              <a:rPr lang="he-IL" sz="2800" dirty="0" smtClean="0"/>
              <a:t>לחזור</a:t>
            </a:r>
          </a:p>
          <a:p>
            <a:pPr algn="ctr"/>
            <a:r>
              <a:rPr lang="he-IL" sz="2800" dirty="0" smtClean="0"/>
              <a:t>הביתה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83</Words>
  <Application>Microsoft Office PowerPoint</Application>
  <PresentationFormat>‫הצגה על המסך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</vt:vector>
  </TitlesOfParts>
  <Company>Windows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Windows User</dc:creator>
  <cp:lastModifiedBy>Windows User</cp:lastModifiedBy>
  <cp:revision>19</cp:revision>
  <dcterms:created xsi:type="dcterms:W3CDTF">2018-05-28T18:31:01Z</dcterms:created>
  <dcterms:modified xsi:type="dcterms:W3CDTF">2018-05-28T18:52:04Z</dcterms:modified>
</cp:coreProperties>
</file>