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27AF-7686-4856-B9C8-C6FCCF135E2D}" type="datetimeFigureOut">
              <a:rPr lang="he-IL" smtClean="0"/>
              <a:pPr/>
              <a:t>י"א/סיון/תשע"ח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8C5A-0C97-4153-AA7C-7C43F72BFF4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27AF-7686-4856-B9C8-C6FCCF135E2D}" type="datetimeFigureOut">
              <a:rPr lang="he-IL" smtClean="0"/>
              <a:pPr/>
              <a:t>י"א/סיון/תשע"ח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8C5A-0C97-4153-AA7C-7C43F72BFF4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27AF-7686-4856-B9C8-C6FCCF135E2D}" type="datetimeFigureOut">
              <a:rPr lang="he-IL" smtClean="0"/>
              <a:pPr/>
              <a:t>י"א/סיון/תשע"ח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8C5A-0C97-4153-AA7C-7C43F72BFF4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27AF-7686-4856-B9C8-C6FCCF135E2D}" type="datetimeFigureOut">
              <a:rPr lang="he-IL" smtClean="0"/>
              <a:pPr/>
              <a:t>י"א/סיון/תשע"ח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8C5A-0C97-4153-AA7C-7C43F72BFF4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27AF-7686-4856-B9C8-C6FCCF135E2D}" type="datetimeFigureOut">
              <a:rPr lang="he-IL" smtClean="0"/>
              <a:pPr/>
              <a:t>י"א/סיון/תשע"ח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8C5A-0C97-4153-AA7C-7C43F72BFF4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27AF-7686-4856-B9C8-C6FCCF135E2D}" type="datetimeFigureOut">
              <a:rPr lang="he-IL" smtClean="0"/>
              <a:pPr/>
              <a:t>י"א/סיון/תשע"ח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8C5A-0C97-4153-AA7C-7C43F72BFF4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27AF-7686-4856-B9C8-C6FCCF135E2D}" type="datetimeFigureOut">
              <a:rPr lang="he-IL" smtClean="0"/>
              <a:pPr/>
              <a:t>י"א/סיון/תשע"ח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8C5A-0C97-4153-AA7C-7C43F72BFF4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27AF-7686-4856-B9C8-C6FCCF135E2D}" type="datetimeFigureOut">
              <a:rPr lang="he-IL" smtClean="0"/>
              <a:pPr/>
              <a:t>י"א/סיון/תשע"ח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8C5A-0C97-4153-AA7C-7C43F72BFF4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27AF-7686-4856-B9C8-C6FCCF135E2D}" type="datetimeFigureOut">
              <a:rPr lang="he-IL" smtClean="0"/>
              <a:pPr/>
              <a:t>י"א/סיון/תשע"ח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8C5A-0C97-4153-AA7C-7C43F72BFF4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27AF-7686-4856-B9C8-C6FCCF135E2D}" type="datetimeFigureOut">
              <a:rPr lang="he-IL" smtClean="0"/>
              <a:pPr/>
              <a:t>י"א/סיון/תשע"ח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8C5A-0C97-4153-AA7C-7C43F72BFF4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27AF-7686-4856-B9C8-C6FCCF135E2D}" type="datetimeFigureOut">
              <a:rPr lang="he-IL" smtClean="0"/>
              <a:pPr/>
              <a:t>י"א/סיון/תשע"ח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8C5A-0C97-4153-AA7C-7C43F72BFF4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B27AF-7686-4856-B9C8-C6FCCF135E2D}" type="datetimeFigureOut">
              <a:rPr lang="he-IL" smtClean="0"/>
              <a:pPr/>
              <a:t>י"א/סיון/תשע"ח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98C5A-0C97-4153-AA7C-7C43F72BFF4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9388" y="1142984"/>
            <a:ext cx="3240000" cy="1754326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marL="342900" indent="-342900" algn="ctr"/>
            <a:r>
              <a:rPr lang="he-IL" sz="1200" b="1" dirty="0" smtClean="0"/>
              <a:t>כרטיס </a:t>
            </a:r>
            <a:r>
              <a:rPr lang="he-IL" sz="1200" b="1" dirty="0" smtClean="0"/>
              <a:t>התחזקות וכוח - לארנק</a:t>
            </a:r>
            <a:endParaRPr lang="he-IL" sz="1200" b="1" dirty="0" smtClean="0"/>
          </a:p>
          <a:p>
            <a:pPr marL="342900" indent="-342900"/>
            <a:r>
              <a:rPr lang="he-IL" sz="1200" dirty="0" smtClean="0"/>
              <a:t>1. להזדקף </a:t>
            </a:r>
            <a:r>
              <a:rPr lang="he-IL" sz="1200" dirty="0" smtClean="0"/>
              <a:t>(ברבור) + לנשום </a:t>
            </a:r>
            <a:r>
              <a:rPr lang="he-IL" sz="1200" dirty="0" err="1" smtClean="0"/>
              <a:t>פפפפפ</a:t>
            </a:r>
            <a:endParaRPr lang="he-IL" sz="1200" dirty="0" smtClean="0"/>
          </a:p>
          <a:p>
            <a:pPr marL="342900" indent="-342900"/>
            <a:r>
              <a:rPr lang="he-IL" sz="1200" dirty="0" smtClean="0"/>
              <a:t>2. אני </a:t>
            </a:r>
            <a:r>
              <a:rPr lang="he-IL" sz="1200" dirty="0" smtClean="0"/>
              <a:t>חכמה</a:t>
            </a:r>
            <a:r>
              <a:rPr lang="he-IL" sz="1200" dirty="0" smtClean="0"/>
              <a:t>! </a:t>
            </a:r>
            <a:r>
              <a:rPr lang="he-IL" sz="1200" dirty="0" smtClean="0"/>
              <a:t>אני מלך! אני חזקה</a:t>
            </a:r>
            <a:r>
              <a:rPr lang="he-IL" sz="1200" dirty="0" smtClean="0"/>
              <a:t>.</a:t>
            </a:r>
            <a:r>
              <a:rPr lang="he-IL" sz="1200" dirty="0" smtClean="0"/>
              <a:t> </a:t>
            </a:r>
            <a:r>
              <a:rPr lang="he-IL" sz="1200" dirty="0" smtClean="0"/>
              <a:t>יש לי </a:t>
            </a:r>
            <a:r>
              <a:rPr lang="he-IL" sz="1200" dirty="0" smtClean="0"/>
              <a:t>לב ענק</a:t>
            </a:r>
            <a:endParaRPr lang="he-IL" sz="1200" dirty="0" smtClean="0"/>
          </a:p>
          <a:p>
            <a:pPr marL="342900" indent="-342900"/>
            <a:r>
              <a:rPr lang="he-IL" sz="1200" dirty="0" smtClean="0"/>
              <a:t>3. שום דבר לא ישבור אותי</a:t>
            </a:r>
          </a:p>
          <a:p>
            <a:pPr marL="342900" indent="-342900"/>
            <a:r>
              <a:rPr lang="he-IL" sz="1200" dirty="0" smtClean="0"/>
              <a:t>4. מותר לי להיות </a:t>
            </a:r>
            <a:r>
              <a:rPr lang="he-IL" sz="1200" dirty="0" smtClean="0"/>
              <a:t>חלש, עצובה, או לכעוס</a:t>
            </a:r>
            <a:endParaRPr lang="he-IL" sz="1200" dirty="0" smtClean="0"/>
          </a:p>
          <a:p>
            <a:pPr marL="342900" indent="-342900"/>
            <a:r>
              <a:rPr lang="he-IL" sz="1200" dirty="0" smtClean="0"/>
              <a:t>5. לעודד </a:t>
            </a:r>
            <a:r>
              <a:rPr lang="he-IL" sz="1200" dirty="0" smtClean="0"/>
              <a:t>אחרים (תעשה! תגידי</a:t>
            </a:r>
            <a:r>
              <a:rPr lang="he-IL" sz="1200" dirty="0" smtClean="0"/>
              <a:t>!) = להתעודד </a:t>
            </a:r>
          </a:p>
          <a:p>
            <a:pPr marL="342900" indent="-342900"/>
            <a:r>
              <a:rPr lang="he-IL" sz="1200" dirty="0" smtClean="0"/>
              <a:t>6. לתת עוד 30 דק' ללימודים = עתיד טוב</a:t>
            </a:r>
          </a:p>
          <a:p>
            <a:pPr marL="342900" indent="-342900"/>
            <a:r>
              <a:rPr lang="he-IL" sz="1200" dirty="0" smtClean="0"/>
              <a:t>7. פרצוף חמוץ = </a:t>
            </a:r>
            <a:r>
              <a:rPr lang="he-IL" sz="1200" dirty="0" smtClean="0"/>
              <a:t>מרחיק </a:t>
            </a:r>
            <a:r>
              <a:rPr lang="he-IL" sz="1200" dirty="0" smtClean="0">
                <a:latin typeface="Arial"/>
                <a:cs typeface="Arial"/>
              </a:rPr>
              <a:t>☺</a:t>
            </a:r>
            <a:r>
              <a:rPr lang="he-IL" sz="1200" dirty="0" smtClean="0"/>
              <a:t>= </a:t>
            </a:r>
            <a:r>
              <a:rPr lang="he-IL" sz="1200" dirty="0" smtClean="0"/>
              <a:t>מקרב</a:t>
            </a:r>
            <a:r>
              <a:rPr lang="he-IL" sz="1200" dirty="0" smtClean="0"/>
              <a:t>.</a:t>
            </a:r>
          </a:p>
          <a:p>
            <a:pPr marL="342900" indent="-342900"/>
            <a:r>
              <a:rPr lang="he-IL" sz="1200" dirty="0" smtClean="0"/>
              <a:t>8. פרופורציה. יש אנשים, פי 100 יותר קשה להם</a:t>
            </a:r>
            <a:endParaRPr lang="he-IL" sz="1200" dirty="0" smtClean="0"/>
          </a:p>
        </p:txBody>
      </p:sp>
      <p:sp>
        <p:nvSpPr>
          <p:cNvPr id="5" name="מלבן 4"/>
          <p:cNvSpPr/>
          <p:nvPr/>
        </p:nvSpPr>
        <p:spPr>
          <a:xfrm>
            <a:off x="3189388" y="1142984"/>
            <a:ext cx="32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200"/>
          </a:p>
        </p:txBody>
      </p:sp>
      <p:sp>
        <p:nvSpPr>
          <p:cNvPr id="6" name="TextBox 5"/>
          <p:cNvSpPr txBox="1"/>
          <p:nvPr/>
        </p:nvSpPr>
        <p:spPr>
          <a:xfrm>
            <a:off x="3189388" y="3286124"/>
            <a:ext cx="3240000" cy="1754326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marL="342900" indent="-342900"/>
            <a:r>
              <a:rPr lang="he-IL" sz="1200" dirty="0" smtClean="0"/>
              <a:t>9. </a:t>
            </a:r>
            <a:r>
              <a:rPr lang="he-IL" sz="1200" dirty="0" smtClean="0"/>
              <a:t>מוזיקה? לזוז איתה (אומצה </a:t>
            </a:r>
            <a:r>
              <a:rPr lang="he-IL" sz="1200" dirty="0" err="1" smtClean="0"/>
              <a:t>אומצה</a:t>
            </a:r>
            <a:r>
              <a:rPr lang="he-IL" sz="1200" dirty="0" smtClean="0"/>
              <a:t>)</a:t>
            </a:r>
          </a:p>
          <a:p>
            <a:pPr marL="342900" indent="-342900"/>
            <a:r>
              <a:rPr lang="he-IL" sz="1200" dirty="0" smtClean="0"/>
              <a:t>10. מקלחת </a:t>
            </a:r>
            <a:r>
              <a:rPr lang="he-IL" sz="1200" dirty="0" smtClean="0"/>
              <a:t>בוקר </a:t>
            </a:r>
            <a:r>
              <a:rPr lang="he-IL" sz="1200" dirty="0" smtClean="0"/>
              <a:t>(</a:t>
            </a:r>
            <a:r>
              <a:rPr lang="he-IL" sz="1200" dirty="0" err="1" smtClean="0"/>
              <a:t>שטיףכיף</a:t>
            </a:r>
            <a:r>
              <a:rPr lang="he-IL" sz="1200" dirty="0" smtClean="0"/>
              <a:t>) חשובה</a:t>
            </a:r>
            <a:r>
              <a:rPr lang="he-IL" sz="1200" dirty="0" smtClean="0"/>
              <a:t>, ולאכול </a:t>
            </a:r>
            <a:r>
              <a:rPr lang="he-IL" sz="1200" dirty="0" smtClean="0"/>
              <a:t>בריא</a:t>
            </a:r>
          </a:p>
          <a:p>
            <a:pPr marL="342900" indent="-342900"/>
            <a:r>
              <a:rPr lang="he-IL" sz="1200" dirty="0" smtClean="0"/>
              <a:t>11. המוח אומר? לענות לו! (אני הבוס/</a:t>
            </a:r>
            <a:r>
              <a:rPr lang="he-IL" sz="1200" dirty="0" err="1" smtClean="0"/>
              <a:t>ית</a:t>
            </a:r>
            <a:r>
              <a:rPr lang="he-IL" sz="1200" dirty="0" smtClean="0"/>
              <a:t>)</a:t>
            </a:r>
          </a:p>
          <a:p>
            <a:pPr marL="342900" indent="-342900"/>
            <a:r>
              <a:rPr lang="he-IL" sz="1200" dirty="0" smtClean="0"/>
              <a:t>12. לב / מחשב = להתאמן "לנתק" רגשות כשרוצים</a:t>
            </a:r>
          </a:p>
          <a:p>
            <a:pPr marL="342900" indent="-342900"/>
            <a:r>
              <a:rPr lang="he-IL" sz="1200" dirty="0" smtClean="0"/>
              <a:t>13. </a:t>
            </a:r>
            <a:r>
              <a:rPr lang="he-IL" sz="1200" dirty="0" smtClean="0"/>
              <a:t>גם אם 5 פעמים "לא הולך לי" </a:t>
            </a:r>
            <a:r>
              <a:rPr lang="he-IL" sz="1200" dirty="0" err="1" smtClean="0"/>
              <a:t>– מ</a:t>
            </a:r>
            <a:r>
              <a:rPr lang="he-IL" sz="1200" dirty="0" smtClean="0"/>
              <a:t>נסים שוב!</a:t>
            </a:r>
          </a:p>
          <a:p>
            <a:pPr marL="342900" indent="-342900"/>
            <a:r>
              <a:rPr lang="he-IL" sz="1200" dirty="0" smtClean="0"/>
              <a:t>14. שפת גוף אנרגטית: ידיים קדימה, קול חזק</a:t>
            </a:r>
            <a:endParaRPr lang="he-IL" sz="1200" dirty="0" smtClean="0"/>
          </a:p>
          <a:p>
            <a:pPr marL="342900" indent="-342900"/>
            <a:r>
              <a:rPr lang="he-IL" sz="1200" dirty="0" smtClean="0"/>
              <a:t>15. רק האהבה תנצח </a:t>
            </a:r>
            <a:r>
              <a:rPr lang="he-IL" sz="1200" dirty="0" smtClean="0">
                <a:latin typeface="Arial"/>
                <a:cs typeface="Arial"/>
              </a:rPr>
              <a:t>♥</a:t>
            </a:r>
          </a:p>
          <a:p>
            <a:pPr marL="342900" indent="-342900"/>
            <a:endParaRPr lang="he-IL" sz="1200" dirty="0"/>
          </a:p>
          <a:p>
            <a:pPr marL="342900" indent="-342900" algn="ctr"/>
            <a:r>
              <a:rPr lang="he-IL" sz="1200" b="1" dirty="0" smtClean="0"/>
              <a:t>ד"ר התלהבות + אפליקציה "התלהבות"</a:t>
            </a:r>
            <a:endParaRPr lang="he-IL" sz="1200" b="1" dirty="0" smtClean="0"/>
          </a:p>
        </p:txBody>
      </p:sp>
      <p:sp>
        <p:nvSpPr>
          <p:cNvPr id="7" name="מלבן 6"/>
          <p:cNvSpPr/>
          <p:nvPr/>
        </p:nvSpPr>
        <p:spPr>
          <a:xfrm>
            <a:off x="3189388" y="3286124"/>
            <a:ext cx="32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175</Words>
  <Application>Microsoft Office PowerPoint</Application>
  <PresentationFormat>‫הצגה על המסך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שקופית 1</vt:lpstr>
    </vt:vector>
  </TitlesOfParts>
  <Company>Windows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Windows User</dc:creator>
  <cp:lastModifiedBy>Windows User</cp:lastModifiedBy>
  <cp:revision>94</cp:revision>
  <dcterms:created xsi:type="dcterms:W3CDTF">2018-05-24T11:01:11Z</dcterms:created>
  <dcterms:modified xsi:type="dcterms:W3CDTF">2018-05-25T05:36:49Z</dcterms:modified>
</cp:coreProperties>
</file>